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34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Click to move the slide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1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1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1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2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BFBA973-C6C7-4291-9EA2-B2ACD8B83C4A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830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7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819BE00-B87F-408A-96E7-D3B537FD09E4}" type="slidenum">
              <a:rPr lang="en-US" sz="1200" b="0" strike="noStrike" spc="-1">
                <a:latin typeface="Times New Roman"/>
              </a:rPr>
              <a:t>1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1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7388"/>
            <a:ext cx="6097588" cy="3430587"/>
          </a:xfrm>
          <a:prstGeom prst="rect">
            <a:avLst/>
          </a:prstGeom>
        </p:spPr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914400" y="4341960"/>
            <a:ext cx="50288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GB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74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0F1-9C97-4610-91D4-E86E87A01AF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706E-46E9-4D31-8171-D7783628F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2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1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579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0F1-9C97-4610-91D4-E86E87A01AF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706E-46E9-4D31-8171-D7783628F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9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184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18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0990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9709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0F1-9C97-4610-91D4-E86E87A01AF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706E-46E9-4D31-8171-D7783628F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0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6483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95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4448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1407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629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473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265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070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737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50F1-9C97-4610-91D4-E86E87A01AF4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706E-46E9-4D31-8171-D7783628F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3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507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47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444C8F0-6124-4821-AFEC-FE0987651E7D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FCE343F-B968-421D-8523-6CC467BFECCF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4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447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2AE508E6-D6F1-4F2A-973B-7CC0385A9584}" type="datetime">
              <a:rPr lang="en-US" sz="900" b="0" strike="noStrike" spc="-1" smtClean="0">
                <a:solidFill>
                  <a:srgbClr val="8B8B8B"/>
                </a:solidFill>
                <a:latin typeface="Trebuchet MS"/>
              </a:rPr>
              <a:t>2/11/2022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8D97E76E-FE72-4068-A13D-D3C167C34893}" type="slidenum">
              <a:rPr lang="en-US" sz="900" b="0" strike="noStrike" spc="-1" smtClean="0">
                <a:solidFill>
                  <a:srgbClr val="90C226"/>
                </a:solidFill>
                <a:latin typeface="Trebuchet MS"/>
              </a:rPr>
              <a:t>‹#›</a:t>
            </a:fld>
            <a:endParaRPr lang="en-GB" sz="9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700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71"/>
          <p:cNvSpPr txBox="1"/>
          <p:nvPr/>
        </p:nvSpPr>
        <p:spPr>
          <a:xfrm>
            <a:off x="8077320" y="6242040"/>
            <a:ext cx="2130120" cy="474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81EB492-6E2C-47BD-A4A9-1E2C67B0194C}" type="slidenum">
              <a:rPr lang="en-US" sz="900" b="0" strike="noStrike" spc="-1">
                <a:solidFill>
                  <a:srgbClr val="90C226"/>
                </a:solidFill>
                <a:latin typeface="Trebuchet MS"/>
              </a:rPr>
              <a:t>1</a:t>
            </a:fld>
            <a:endParaRPr lang="en-GB" sz="900" b="0" strike="noStrike" spc="-1">
              <a:latin typeface="Times New Roman"/>
            </a:endParaRPr>
          </a:p>
        </p:txBody>
      </p:sp>
      <p:sp>
        <p:nvSpPr>
          <p:cNvPr id="122" name="Rectangle 2"/>
          <p:cNvSpPr txBox="1"/>
          <p:nvPr/>
        </p:nvSpPr>
        <p:spPr>
          <a:xfrm>
            <a:off x="1523880" y="850680"/>
            <a:ext cx="9143640" cy="914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Rectangle 3"/>
          <p:cNvSpPr txBox="1"/>
          <p:nvPr/>
        </p:nvSpPr>
        <p:spPr>
          <a:xfrm>
            <a:off x="1272806" y="2786091"/>
            <a:ext cx="9143640" cy="871509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latin typeface="Trebuchet MS"/>
              </a:rPr>
              <a:t>Title of research </a:t>
            </a:r>
            <a:r>
              <a:rPr lang="en-US" sz="4000" b="0" strike="noStrike" spc="-1" dirty="0" smtClean="0">
                <a:latin typeface="Trebuchet MS"/>
              </a:rPr>
              <a:t>topic</a:t>
            </a:r>
            <a:endParaRPr lang="en-GB" sz="4000" b="0" strike="noStrike" spc="-1" dirty="0">
              <a:latin typeface="Arial"/>
            </a:endParaRPr>
          </a:p>
        </p:txBody>
      </p:sp>
      <p:sp>
        <p:nvSpPr>
          <p:cNvPr id="124" name="Text Box 5"/>
          <p:cNvSpPr/>
          <p:nvPr/>
        </p:nvSpPr>
        <p:spPr>
          <a:xfrm>
            <a:off x="1523880" y="3810260"/>
            <a:ext cx="914364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Name</a:t>
            </a:r>
            <a:r>
              <a:rPr lang="en-GB" sz="2000" spc="-1" dirty="0" smtClean="0">
                <a:latin typeface="Arial Rounded MT Bold" panose="020F0704030504030204" pitchFamily="34" charset="0"/>
              </a:rPr>
              <a:t> of </a:t>
            </a:r>
            <a:r>
              <a:rPr lang="en-US" sz="2000" b="1" strike="noStrike" spc="-1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Scholar: </a:t>
            </a:r>
            <a:endParaRPr lang="en-GB" sz="2000" b="0" strike="noStrike" spc="-1" dirty="0"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Name of Supervisor: </a:t>
            </a:r>
            <a:endParaRPr lang="en-GB" sz="2000" b="0" strike="noStrike" spc="-1" dirty="0">
              <a:latin typeface="Arial Rounded MT Bold" panose="020F0704030504030204" pitchFamily="34" charset="0"/>
            </a:endParaRPr>
          </a:p>
        </p:txBody>
      </p:sp>
      <p:sp>
        <p:nvSpPr>
          <p:cNvPr id="6" name="Rectangle 2"/>
          <p:cNvSpPr txBox="1"/>
          <p:nvPr/>
        </p:nvSpPr>
        <p:spPr>
          <a:xfrm>
            <a:off x="1676280" y="1003080"/>
            <a:ext cx="9143640" cy="9140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1026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2"/>
          <p:cNvSpPr txBox="1"/>
          <p:nvPr/>
        </p:nvSpPr>
        <p:spPr>
          <a:xfrm>
            <a:off x="1563137" y="2459657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3000"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Results </a:t>
            </a:r>
            <a:r>
              <a:rPr lang="en-US" sz="4000" b="0" strike="noStrike" spc="-1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and </a:t>
            </a: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Comparisons (if any)</a:t>
            </a: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ontent Placeholder 2_2"/>
          <p:cNvSpPr txBox="1"/>
          <p:nvPr/>
        </p:nvSpPr>
        <p:spPr>
          <a:xfrm>
            <a:off x="875160" y="225936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Conclusion</a:t>
            </a: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/>
        </p:nvSpPr>
        <p:spPr>
          <a:xfrm>
            <a:off x="875160" y="225936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Limitations</a:t>
            </a: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/>
        </p:nvSpPr>
        <p:spPr>
          <a:xfrm>
            <a:off x="875160" y="225936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Future </a:t>
            </a:r>
            <a:r>
              <a:rPr lang="en-US" sz="4000" b="0" strike="noStrike" spc="-1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work</a:t>
            </a: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24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/>
        </p:nvSpPr>
        <p:spPr>
          <a:xfrm>
            <a:off x="875160" y="225936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References 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ontent Placeholder 2"/>
          <p:cNvSpPr txBox="1"/>
          <p:nvPr/>
        </p:nvSpPr>
        <p:spPr>
          <a:xfrm>
            <a:off x="1759337" y="2614028"/>
            <a:ext cx="882000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Introduction </a:t>
            </a:r>
            <a:r>
              <a:rPr lang="en-US" sz="4000" b="0" strike="noStrike" spc="-1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and </a:t>
            </a: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Background of the research work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440000" y="2700000"/>
            <a:ext cx="4140000" cy="137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endParaRPr lang="en-GB" sz="1800" b="0" strike="noStrike" spc="-1">
              <a:latin typeface="Arial"/>
            </a:endParaRPr>
          </a:p>
          <a:p>
            <a:endParaRPr lang="en-GB" sz="1800" b="0" strike="noStrike" spc="-1">
              <a:latin typeface="Arial"/>
            </a:endParaRPr>
          </a:p>
          <a:p>
            <a:endParaRPr lang="en-GB" sz="1800" b="0" strike="noStrike" spc="-1">
              <a:latin typeface="Arial"/>
            </a:endParaRPr>
          </a:p>
          <a:p>
            <a:endParaRPr lang="en-GB" sz="1800" b="0" strike="noStrike" spc="-1">
              <a:latin typeface="Arial"/>
            </a:endParaRPr>
          </a:p>
          <a:p>
            <a:endParaRPr lang="en-GB" sz="1800" b="0" strike="noStrike" spc="-1">
              <a:latin typeface="Arial"/>
            </a:endParaRPr>
          </a:p>
        </p:txBody>
      </p:sp>
      <p:pic>
        <p:nvPicPr>
          <p:cNvPr id="4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Box 126"/>
          <p:cNvSpPr txBox="1"/>
          <p:nvPr/>
        </p:nvSpPr>
        <p:spPr>
          <a:xfrm>
            <a:off x="1363491" y="1712708"/>
            <a:ext cx="9201240" cy="2035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/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Motivation and Scope of Research</a:t>
            </a:r>
            <a:endParaRPr lang="en-GB" sz="4000" b="0" strike="noStrike" spc="-1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/>
        </p:nvSpPr>
        <p:spPr>
          <a:xfrm>
            <a:off x="1052828" y="122582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Related Work</a:t>
            </a: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Include most relevant references here with following details in multiple slides as needed</a:t>
            </a:r>
            <a:r>
              <a:rPr lang="en-US" sz="1800" b="0" strike="noStrike" spc="-1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 smtClean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129" name="Content Placeholder 5_0"/>
          <p:cNvGraphicFramePr/>
          <p:nvPr>
            <p:extLst>
              <p:ext uri="{D42A27DB-BD31-4B8C-83A1-F6EECF244321}">
                <p14:modId xmlns:p14="http://schemas.microsoft.com/office/powerpoint/2010/main" val="880008864"/>
              </p:ext>
            </p:extLst>
          </p:nvPr>
        </p:nvGraphicFramePr>
        <p:xfrm>
          <a:off x="1114783" y="3348429"/>
          <a:ext cx="8704800" cy="2582101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927880"/>
                <a:gridCol w="5776920"/>
              </a:tblGrid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Title of paper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Authors 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Journal/Conference Name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Main Contribution 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Source of data collection (if any)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Findings 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  <a:tr h="282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600" strike="noStrike" spc="-1" dirty="0">
                          <a:latin typeface="Arial Rounded MT Bold" panose="020F0704030504030204" pitchFamily="34" charset="0"/>
                        </a:rPr>
                        <a:t>Limitations</a:t>
                      </a:r>
                      <a:endParaRPr lang="en-GB" sz="1600" b="0" strike="noStrike" spc="-1" dirty="0">
                        <a:latin typeface="Arial Rounded MT Bold" panose="020F0704030504030204" pitchFamily="34" charset="0"/>
                      </a:endParaRPr>
                    </a:p>
                  </a:txBody>
                  <a:tcPr marL="68400" marR="68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2880" algn="l"/>
                        </a:tabLst>
                      </a:pPr>
                      <a:r>
                        <a:rPr lang="en-US" sz="1100" strike="noStrike" spc="-1" dirty="0"/>
                        <a:t> </a:t>
                      </a:r>
                      <a:endParaRPr lang="en-GB" sz="1100" b="0" strike="noStrike" spc="-1" dirty="0">
                        <a:latin typeface="Times New Roman"/>
                      </a:endParaRPr>
                    </a:p>
                  </a:txBody>
                  <a:tcPr marL="68400" marR="68400"/>
                </a:tc>
              </a:tr>
            </a:tbl>
          </a:graphicData>
        </a:graphic>
      </p:graphicFrame>
      <p:pic>
        <p:nvPicPr>
          <p:cNvPr id="4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ontent Placeholder 2"/>
          <p:cNvSpPr txBox="1"/>
          <p:nvPr/>
        </p:nvSpPr>
        <p:spPr>
          <a:xfrm>
            <a:off x="1815686" y="2294194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Research Gap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ontent Placeholder 2"/>
          <p:cNvSpPr txBox="1"/>
          <p:nvPr/>
        </p:nvSpPr>
        <p:spPr>
          <a:xfrm>
            <a:off x="1632806" y="2389988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Problem statement </a:t>
            </a: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4000" b="0" strike="noStrike" spc="-1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2"/>
          <p:cNvSpPr txBox="1"/>
          <p:nvPr/>
        </p:nvSpPr>
        <p:spPr>
          <a:xfrm>
            <a:off x="1815686" y="2294194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Methodology</a:t>
            </a: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_0"/>
          <p:cNvSpPr txBox="1"/>
          <p:nvPr/>
        </p:nvSpPr>
        <p:spPr>
          <a:xfrm>
            <a:off x="1867937" y="2224525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Proposed solution</a:t>
            </a: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tent Placeholder 2_1"/>
          <p:cNvSpPr txBox="1"/>
          <p:nvPr/>
        </p:nvSpPr>
        <p:spPr>
          <a:xfrm>
            <a:off x="875160" y="2259360"/>
            <a:ext cx="8596440" cy="17521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4000" b="0" strike="noStrike" spc="-1" dirty="0">
                <a:solidFill>
                  <a:srgbClr val="404040"/>
                </a:solidFill>
                <a:latin typeface="Arial Rounded MT Bold" panose="020F0704030504030204" pitchFamily="34" charset="0"/>
              </a:rPr>
              <a:t>Evaluation</a:t>
            </a:r>
          </a:p>
        </p:txBody>
      </p:sp>
      <p:pic>
        <p:nvPicPr>
          <p:cNvPr id="3" name="Picture 2" descr="https://www.neduet.edu.pk/sites/default/files/LOGONEDUET2LOGO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64" y="368569"/>
            <a:ext cx="21907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80</Words>
  <Application>Microsoft Office PowerPoint</Application>
  <PresentationFormat>Widescreen</PresentationFormat>
  <Paragraphs>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Rounded MT Bold</vt:lpstr>
      <vt:lpstr>Calibri</vt:lpstr>
      <vt:lpstr>Calibri Light</vt:lpstr>
      <vt:lpstr>DejaVu Sans</vt:lpstr>
      <vt:lpstr>Times New Roman</vt:lpstr>
      <vt:lpstr>Trebuchet MS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Dr. Raheela</dc:creator>
  <dc:description/>
  <cp:lastModifiedBy>Dell</cp:lastModifiedBy>
  <cp:revision>98</cp:revision>
  <dcterms:created xsi:type="dcterms:W3CDTF">2020-06-25T06:55:34Z</dcterms:created>
  <dcterms:modified xsi:type="dcterms:W3CDTF">2022-02-11T18:19:03Z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12</vt:i4>
  </property>
</Properties>
</file>